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5" r:id="rId4"/>
    <p:sldId id="267" r:id="rId5"/>
    <p:sldId id="26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07A"/>
    <a:srgbClr val="624B91"/>
    <a:srgbClr val="824D20"/>
    <a:srgbClr val="A72434"/>
    <a:srgbClr val="006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89041" autoAdjust="0"/>
  </p:normalViewPr>
  <p:slideViewPr>
    <p:cSldViewPr snapToGrid="0" snapToObjects="1">
      <p:cViewPr>
        <p:scale>
          <a:sx n="75" d="100"/>
          <a:sy n="75" d="100"/>
        </p:scale>
        <p:origin x="616" y="312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B02B8-3802-094B-A873-58080BB7581C}" type="datetimeFigureOut">
              <a:rPr lang="en-US" smtClean="0"/>
              <a:t>4/23/18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CDBE-AEC7-5E44-A48A-B8083CC8C1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04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57A8-2CB2-6944-83DD-F826F8EC61ED}" type="datetimeFigureOut">
              <a:rPr lang="en-US" smtClean="0"/>
              <a:t>4/23/18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67FB9-55E1-854A-8A72-8853FAAB03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4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43000"/>
            <a:ext cx="3990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67FB9-55E1-854A-8A72-8853FAAB03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1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pervis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3689" y="663394"/>
            <a:ext cx="2075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672C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Supervisor</a:t>
            </a:r>
            <a:endParaRPr lang="en-US" sz="2400" dirty="0">
              <a:solidFill>
                <a:srgbClr val="00672C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519646" y="1354894"/>
            <a:ext cx="4027860" cy="3240576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1pPr>
            <a:lvl2pPr marL="50291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2pPr>
            <a:lvl3pPr marL="1005826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508739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201165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0067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24739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75431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25053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46998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pervis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3874" y="68755"/>
            <a:ext cx="742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Supervisor</a:t>
            </a:r>
            <a:endParaRPr lang="en-US" sz="1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793" y="469902"/>
            <a:ext cx="4485095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2794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Supervisor</a:t>
            </a:r>
            <a:r>
              <a:rPr lang="en-US" sz="1000" baseline="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checklists page </a:t>
            </a:r>
            <a:fld id="{8A75841E-14F0-534A-B285-BABFC064D0F6}" type="slidenum">
              <a:rPr lang="en-US" sz="10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2794" y="965471"/>
            <a:ext cx="4485095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8" name="Rectangle 17"/>
          <p:cNvSpPr/>
          <p:nvPr userDrawn="1"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9" name="Rectangle 18"/>
          <p:cNvSpPr/>
          <p:nvPr userDrawn="1"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0" name="Rectangle 19"/>
          <p:cNvSpPr/>
          <p:nvPr userDrawn="1"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0067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45855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96547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30736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-in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23689" y="663394"/>
            <a:ext cx="330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A72434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Check-in clerk</a:t>
            </a:r>
            <a:endParaRPr lang="en-US" sz="2400" dirty="0">
              <a:solidFill>
                <a:srgbClr val="A72434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7" name="Content Placeholder 9"/>
          <p:cNvSpPr>
            <a:spLocks noGrp="1"/>
          </p:cNvSpPr>
          <p:nvPr>
            <p:ph sz="quarter" idx="10"/>
          </p:nvPr>
        </p:nvSpPr>
        <p:spPr>
          <a:xfrm>
            <a:off x="519646" y="1354894"/>
            <a:ext cx="4027860" cy="3240576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1pPr>
            <a:lvl2pPr marL="50291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2pPr>
            <a:lvl3pPr marL="1005826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508739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201165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1" name="Rectangle 20"/>
          <p:cNvSpPr/>
          <p:nvPr userDrawn="1"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A72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24739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75431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A72434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25053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17217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-in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3874" y="68755"/>
            <a:ext cx="742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Check-in clerk</a:t>
            </a:r>
            <a:endParaRPr lang="en-US" sz="1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793" y="469902"/>
            <a:ext cx="4485095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2794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Check-in clerk checklists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0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2794" y="965471"/>
            <a:ext cx="4485095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A72434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5" name="Rectangle 14"/>
          <p:cNvSpPr/>
          <p:nvPr userDrawn="1"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A72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45855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96547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A72434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864638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lot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3689" y="663394"/>
            <a:ext cx="330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824D20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Ballot clerk</a:t>
            </a:r>
            <a:endParaRPr lang="en-US" sz="2400" dirty="0">
              <a:solidFill>
                <a:srgbClr val="824D2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519646" y="1354894"/>
            <a:ext cx="4027860" cy="3240576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1pPr>
            <a:lvl2pPr marL="50291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2pPr>
            <a:lvl3pPr marL="1005826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508739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201165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824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24739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75431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824D2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25053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541633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lot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3874" y="68755"/>
            <a:ext cx="742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Ballot clerk</a:t>
            </a:r>
            <a:endParaRPr lang="en-US" sz="1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793" y="469902"/>
            <a:ext cx="4485095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2794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Ballot clerk checklists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0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2794" y="965471"/>
            <a:ext cx="4485095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824D2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5" name="Rectangle 14"/>
          <p:cNvSpPr/>
          <p:nvPr userDrawn="1"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824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45855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96547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824D2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836554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ing Tech clerk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3689" y="663394"/>
            <a:ext cx="330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624B9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Voting Tech clerk</a:t>
            </a:r>
            <a:endParaRPr lang="en-US" sz="2400" dirty="0">
              <a:solidFill>
                <a:srgbClr val="624B9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519646" y="1354894"/>
            <a:ext cx="4027860" cy="3240576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1pPr>
            <a:lvl2pPr marL="50291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2pPr>
            <a:lvl3pPr marL="1005826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508739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201165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624B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24739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75431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624B9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25053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958433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ing Tech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3874" y="68755"/>
            <a:ext cx="742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Voting Tech clerk</a:t>
            </a:r>
            <a:endParaRPr lang="en-US" sz="1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793" y="469902"/>
            <a:ext cx="4485095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2794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2794" y="965471"/>
            <a:ext cx="4485095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624B9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4" name="Rectangle 13"/>
          <p:cNvSpPr/>
          <p:nvPr userDrawn="1"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624B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45855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96547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624B9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Voting</a:t>
            </a:r>
            <a:r>
              <a:rPr lang="en-US" sz="1000" baseline="0" dirty="0" smtClean="0">
                <a:latin typeface="Open Sans" charset="0"/>
                <a:ea typeface="Open Sans" charset="0"/>
                <a:cs typeface="Open Sans" charset="0"/>
              </a:rPr>
              <a:t> Tech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clerk checklists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0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42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ter Cle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3689" y="663394"/>
            <a:ext cx="330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607A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Greeter clerk</a:t>
            </a:r>
            <a:endParaRPr lang="en-US" sz="2400" dirty="0">
              <a:solidFill>
                <a:srgbClr val="00607A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519646" y="1354894"/>
            <a:ext cx="4027860" cy="3240576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1pPr>
            <a:lvl2pPr marL="50291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2pPr>
            <a:lvl3pPr marL="1005826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508739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2011653" indent="0"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0060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24739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75431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07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25053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16339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ter cler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>
              <a:solidFill>
                <a:srgbClr val="00607A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3874" y="68755"/>
            <a:ext cx="7421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Greeter clerk</a:t>
            </a:r>
            <a:endParaRPr lang="en-US" sz="14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32793" y="469902"/>
            <a:ext cx="4485095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2794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32794" y="965471"/>
            <a:ext cx="4485095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07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>
              <a:solidFill>
                <a:srgbClr val="00607A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>
              <a:solidFill>
                <a:srgbClr val="00607A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>
              <a:solidFill>
                <a:srgbClr val="00607A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0060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07A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252040" y="458554"/>
            <a:ext cx="4484108" cy="311822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Headings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251052" y="965471"/>
            <a:ext cx="4485096" cy="383149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607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Time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251052" y="1461694"/>
            <a:ext cx="4485096" cy="5244270"/>
          </a:xfrm>
        </p:spPr>
        <p:txBody>
          <a:bodyPr>
            <a:noAutofit/>
          </a:bodyPr>
          <a:lstStyle>
            <a:lvl1pPr marL="828328" indent="-828328">
              <a:buFont typeface="Wingdings" charset="2"/>
              <a:buChar char=""/>
              <a:defRPr sz="1400" b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Task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Voting</a:t>
            </a:r>
            <a:r>
              <a:rPr lang="en-US" sz="1000" baseline="0" dirty="0" smtClean="0">
                <a:latin typeface="Open Sans" charset="0"/>
                <a:ea typeface="Open Sans" charset="0"/>
                <a:cs typeface="Open Sans" charset="0"/>
              </a:rPr>
              <a:t> Tech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clerk checklists </a:t>
            </a:r>
            <a:r>
              <a:rPr lang="en-US" sz="1000" dirty="0" smtClean="0">
                <a:latin typeface="Open Sans" charset="0"/>
                <a:ea typeface="Open Sans" charset="0"/>
                <a:cs typeface="Open Sans" charset="0"/>
              </a:rPr>
              <a:t>page </a:t>
            </a:r>
            <a:fld id="{8A75841E-14F0-534A-B285-BABFC064D0F6}" type="slidenum">
              <a:rPr lang="en-US" sz="1000" smtClean="0">
                <a:latin typeface="Open Sans" charset="0"/>
                <a:ea typeface="Open Sans" charset="0"/>
                <a:cs typeface="Open Sans" charset="0"/>
              </a:rPr>
              <a:pPr algn="l"/>
              <a:t>‹#›</a:t>
            </a:fld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6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D8B1-900D-FD4A-B073-FCFAD86CA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2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hf hd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91595" y="1137460"/>
            <a:ext cx="4027860" cy="459692"/>
          </a:xfrm>
        </p:spPr>
        <p:txBody>
          <a:bodyPr/>
          <a:lstStyle/>
          <a:p>
            <a:r>
              <a:rPr lang="en-US" sz="2800" b="1" dirty="0" err="1" smtClean="0"/>
              <a:t>Taapsi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Ramchandani</a:t>
            </a:r>
            <a:endParaRPr lang="en-US" sz="2800" b="1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Setting up the vote center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/>
              <a:t>9:30am </a:t>
            </a:r>
            <a:r>
              <a:rPr lang="mr-IN" dirty="0"/>
              <a:t>–</a:t>
            </a:r>
            <a:r>
              <a:rPr lang="en-US" dirty="0"/>
              <a:t> 9:45am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Report to the Vote Center</a:t>
            </a:r>
          </a:p>
          <a:p>
            <a:r>
              <a:rPr lang="en-US" dirty="0"/>
              <a:t>Unlock supply boxes (keys are in Supervisor Notebook)</a:t>
            </a:r>
          </a:p>
          <a:p>
            <a:r>
              <a:rPr lang="en-US" dirty="0"/>
              <a:t>Ensure vote center clerks log time in timesheets</a:t>
            </a:r>
          </a:p>
          <a:p>
            <a:pPr>
              <a:lnSpc>
                <a:spcPct val="150000"/>
              </a:lnSpc>
            </a:pPr>
            <a:r>
              <a:rPr lang="en-US" dirty="0"/>
              <a:t>Call 555-333-1212 if a vote center clerk doesn’t show up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488" y="6869068"/>
            <a:ext cx="3610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Open Sans" charset="0"/>
                <a:ea typeface="Open Sans" charset="0"/>
                <a:cs typeface="Open Sans" charset="0"/>
              </a:rPr>
              <a:t>Election Office</a:t>
            </a:r>
            <a:r>
              <a:rPr lang="en-US" sz="1400">
                <a:latin typeface="Open Sans" charset="0"/>
                <a:ea typeface="Open Sans" charset="0"/>
                <a:cs typeface="Open Sans" charset="0"/>
              </a:rPr>
              <a:t>: </a:t>
            </a:r>
            <a:r>
              <a:rPr lang="en-US" sz="1400" smtClean="0">
                <a:latin typeface="Open Sans" charset="0"/>
                <a:ea typeface="Open Sans" charset="0"/>
                <a:cs typeface="Open Sans" charset="0"/>
              </a:rPr>
              <a:t>555 </a:t>
            </a:r>
            <a:r>
              <a:rPr lang="en-US" sz="1400" dirty="0">
                <a:latin typeface="Open Sans" charset="0"/>
                <a:ea typeface="Open Sans" charset="0"/>
                <a:cs typeface="Open Sans" charset="0"/>
              </a:rPr>
              <a:t>– 123 - 4567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91595" y="1905555"/>
            <a:ext cx="4027860" cy="459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502913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005826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508739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11653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1" dirty="0" smtClean="0"/>
              <a:t>Vote center checklist</a:t>
            </a:r>
          </a:p>
          <a:p>
            <a:pPr>
              <a:lnSpc>
                <a:spcPct val="100000"/>
              </a:lnSpc>
            </a:pPr>
            <a:r>
              <a:rPr lang="en-US" sz="1600" i="1" dirty="0" smtClean="0"/>
              <a:t>Use these checklists for instructions on how to: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Set up the vote center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Open the vote center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Vote at the vote center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Shut down the vote center after last voter leaves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Close the vote center – what to send to Election Office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Close the vote center – how to leave the space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6" y="6814511"/>
            <a:ext cx="416892" cy="41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Setting up the vote center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Unlock and open gray supply boxes</a:t>
            </a:r>
          </a:p>
          <a:p>
            <a:r>
              <a:rPr lang="en-US" smtClean="0"/>
              <a:t>Debrief from previous day with clerks</a:t>
            </a:r>
          </a:p>
          <a:p>
            <a:r>
              <a:rPr lang="en-US" smtClean="0"/>
              <a:t>Give registration clerk ENTRUST cards </a:t>
            </a:r>
          </a:p>
          <a:p>
            <a:r>
              <a:rPr lang="en-US" smtClean="0"/>
              <a:t>Ensure clerks are logged in to SCORE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Before opening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Opening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9:50 am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Use iPad to email “Vote Center ready to open” in subject line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05902" y="-2341112"/>
            <a:ext cx="184731" cy="450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329" dirty="0"/>
          </a:p>
        </p:txBody>
      </p:sp>
      <p:sp>
        <p:nvSpPr>
          <p:cNvPr id="18" name="Text Placeholder 15"/>
          <p:cNvSpPr txBox="1">
            <a:spLocks/>
          </p:cNvSpPr>
          <p:nvPr/>
        </p:nvSpPr>
        <p:spPr>
          <a:xfrm>
            <a:off x="332793" y="3504639"/>
            <a:ext cx="4485096" cy="3831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Assign to clerks</a:t>
            </a:r>
          </a:p>
        </p:txBody>
      </p:sp>
      <p:sp>
        <p:nvSpPr>
          <p:cNvPr id="19" name="Text Placeholder 16"/>
          <p:cNvSpPr txBox="1">
            <a:spLocks/>
          </p:cNvSpPr>
          <p:nvPr/>
        </p:nvSpPr>
        <p:spPr>
          <a:xfrm>
            <a:off x="332793" y="4174660"/>
            <a:ext cx="4485096" cy="178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Plug in voting booth lights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Turn on voting tablets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Set up outside ballot drop-off station according to its setup list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Post outside signage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Prepare ballot boxes for voting</a:t>
            </a:r>
          </a:p>
          <a:p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>
          <a:xfrm>
            <a:off x="5297770" y="2999056"/>
            <a:ext cx="4485095" cy="3831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10:00 am</a:t>
            </a:r>
            <a:endParaRPr lang="en-US" dirty="0"/>
          </a:p>
        </p:txBody>
      </p:sp>
      <p:sp>
        <p:nvSpPr>
          <p:cNvPr id="23" name="Text Placeholder 28"/>
          <p:cNvSpPr txBox="1">
            <a:spLocks/>
          </p:cNvSpPr>
          <p:nvPr/>
        </p:nvSpPr>
        <p:spPr>
          <a:xfrm>
            <a:off x="5251053" y="3493623"/>
            <a:ext cx="4485096" cy="57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/>
              <a:t>Open the doors</a:t>
            </a:r>
          </a:p>
          <a:p>
            <a:pPr>
              <a:lnSpc>
                <a:spcPct val="120000"/>
              </a:lnSpc>
            </a:pPr>
            <a:r>
              <a:rPr lang="en-US" dirty="0"/>
              <a:t>Announce “The Vote Center is now open!”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During the day: ongoing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Shutting down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5:30 pm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5251052" y="1461694"/>
            <a:ext cx="4485096" cy="1243820"/>
          </a:xfrm>
        </p:spPr>
        <p:txBody>
          <a:bodyPr/>
          <a:lstStyle/>
          <a:p>
            <a:r>
              <a:rPr lang="en-US" dirty="0"/>
              <a:t>Announce, “The Vote Center will close in 30 minutes” 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05902" y="-2341112"/>
            <a:ext cx="184731" cy="450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329" dirty="0"/>
          </a:p>
        </p:txBody>
      </p:sp>
      <p:sp>
        <p:nvSpPr>
          <p:cNvPr id="23" name="Text Placeholder 21"/>
          <p:cNvSpPr txBox="1">
            <a:spLocks/>
          </p:cNvSpPr>
          <p:nvPr/>
        </p:nvSpPr>
        <p:spPr>
          <a:xfrm>
            <a:off x="332792" y="1470283"/>
            <a:ext cx="4485096" cy="5244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Placeholder 28"/>
          <p:cNvSpPr txBox="1">
            <a:spLocks/>
          </p:cNvSpPr>
          <p:nvPr/>
        </p:nvSpPr>
        <p:spPr>
          <a:xfrm>
            <a:off x="379507" y="1351335"/>
            <a:ext cx="4485096" cy="5244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Text Placeholder 28"/>
          <p:cNvSpPr txBox="1">
            <a:spLocks/>
          </p:cNvSpPr>
          <p:nvPr/>
        </p:nvSpPr>
        <p:spPr>
          <a:xfrm>
            <a:off x="332790" y="1461694"/>
            <a:ext cx="4485096" cy="57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indent="-640080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Conduct breaks / lunch for clerks </a:t>
            </a:r>
          </a:p>
          <a:p>
            <a:pPr marL="640080" indent="-640080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Check and tidy voting booths </a:t>
            </a:r>
          </a:p>
          <a:p>
            <a:pPr marL="640080" indent="-640080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Process and monitor election observers </a:t>
            </a:r>
          </a:p>
          <a:p>
            <a:endParaRPr lang="en-US" dirty="0"/>
          </a:p>
        </p:txBody>
      </p:sp>
      <p:sp>
        <p:nvSpPr>
          <p:cNvPr id="32" name="Text Placeholder 18"/>
          <p:cNvSpPr txBox="1">
            <a:spLocks/>
          </p:cNvSpPr>
          <p:nvPr/>
        </p:nvSpPr>
        <p:spPr>
          <a:xfrm>
            <a:off x="379508" y="2999056"/>
            <a:ext cx="4485095" cy="3831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During the day: as needed</a:t>
            </a:r>
          </a:p>
        </p:txBody>
      </p:sp>
      <p:sp>
        <p:nvSpPr>
          <p:cNvPr id="33" name="Text Placeholder 28"/>
          <p:cNvSpPr txBox="1">
            <a:spLocks/>
          </p:cNvSpPr>
          <p:nvPr/>
        </p:nvSpPr>
        <p:spPr>
          <a:xfrm>
            <a:off x="332791" y="3493623"/>
            <a:ext cx="4485096" cy="57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Prepare and replace ballot boxes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Prepare ballot boxes for ballot security team transport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Provide provisional ballots, process challenges, assist voters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Complete </a:t>
            </a:r>
            <a:r>
              <a:rPr lang="en-US" i="1" dirty="0">
                <a:solidFill>
                  <a:schemeClr val="tx1"/>
                </a:solidFill>
              </a:rPr>
              <a:t>Incident Log </a:t>
            </a:r>
            <a:r>
              <a:rPr lang="en-US" dirty="0">
                <a:solidFill>
                  <a:schemeClr val="tx1"/>
                </a:solidFill>
              </a:rPr>
              <a:t>entries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Charge iPad </a:t>
            </a:r>
          </a:p>
          <a:p>
            <a:endParaRPr lang="en-US" dirty="0"/>
          </a:p>
        </p:txBody>
      </p:sp>
      <p:sp>
        <p:nvSpPr>
          <p:cNvPr id="34" name="Text Placeholder 27"/>
          <p:cNvSpPr txBox="1">
            <a:spLocks/>
          </p:cNvSpPr>
          <p:nvPr/>
        </p:nvSpPr>
        <p:spPr>
          <a:xfrm>
            <a:off x="5251052" y="3119278"/>
            <a:ext cx="4485096" cy="3831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5" name="Text Placeholder 28"/>
          <p:cNvSpPr txBox="1">
            <a:spLocks/>
          </p:cNvSpPr>
          <p:nvPr/>
        </p:nvSpPr>
        <p:spPr>
          <a:xfrm>
            <a:off x="5251052" y="3514753"/>
            <a:ext cx="4485096" cy="1243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5251053" y="2823078"/>
            <a:ext cx="4485095" cy="3831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72C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6:00 pm</a:t>
            </a:r>
            <a:endParaRPr lang="en-US" dirty="0"/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5251053" y="3389974"/>
            <a:ext cx="4485096" cy="106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28328" indent="-828328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Wingdings" charset="2"/>
              <a:buChar char=""/>
              <a:defRPr sz="1400" b="0" kern="120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Announce, “The Vote Center is now closed”</a:t>
            </a:r>
          </a:p>
          <a:p>
            <a:r>
              <a:rPr lang="en-US" dirty="0"/>
              <a:t>Hand out </a:t>
            </a:r>
            <a:r>
              <a:rPr lang="en-US" i="1" dirty="0"/>
              <a:t>After Hours Voting Tickets</a:t>
            </a:r>
            <a:r>
              <a:rPr lang="en-US" dirty="0"/>
              <a:t> to all voters in line  </a:t>
            </a:r>
          </a:p>
          <a:p>
            <a:r>
              <a:rPr lang="en-US" dirty="0"/>
              <a:t>Use iPad to email Election Office either “Vote Center closed” or with the number of voters still in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Shutting down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2794" y="1461694"/>
            <a:ext cx="4485096" cy="1064563"/>
          </a:xfrm>
        </p:spPr>
        <p:txBody>
          <a:bodyPr/>
          <a:lstStyle/>
          <a:p>
            <a:r>
              <a:rPr lang="en-US" dirty="0"/>
              <a:t>Delegate tasks to clerks: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Log off SCORE &amp; network on laptops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Unplug voting booth lights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Turn off voting tablets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Verify &amp; sign the </a:t>
            </a:r>
            <a:r>
              <a:rPr lang="en-US" sz="1400" i="1" dirty="0"/>
              <a:t>Seal Log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Close outside ballot drop-off station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Remove 100’ limit signs &amp; store them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Clean up all work areas 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Charge cell phones in last visible location (if necessary)  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14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Collect ENTRUST cards and place in supervisor’s notebook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14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Check that clerks have done these tasks and answer questions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14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Ensure clerks log their time before leaving for the day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After last voter leaves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Closing - what to send to Election Office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After last voter leaves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Store in red canvas bag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Completed voter xxx</a:t>
            </a:r>
          </a:p>
          <a:p>
            <a:pPr marL="1042416" lvl="1" indent="-374904">
              <a:lnSpc>
                <a:spcPct val="100000"/>
              </a:lnSpc>
              <a:spcBef>
                <a:spcPts val="600"/>
              </a:spcBef>
              <a:buFont typeface="Wingdings" charset="2"/>
              <a:buChar char=""/>
            </a:pPr>
            <a:r>
              <a:rPr lang="en-US" sz="1400" dirty="0"/>
              <a:t>Completed forms and incident logs</a:t>
            </a:r>
          </a:p>
          <a:p>
            <a:pPr marL="640080" lvl="1" indent="-640080">
              <a:spcBef>
                <a:spcPts val="850"/>
              </a:spcBef>
              <a:buFont typeface="Wingdings" charset="2"/>
              <a:buChar char=""/>
            </a:pPr>
            <a:r>
              <a:rPr lang="en-US" sz="14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Seal spoiled &amp; surrendered ballot envelopes </a:t>
            </a:r>
            <a:endParaRPr lang="en-US" sz="1400" dirty="0"/>
          </a:p>
          <a:p>
            <a:r>
              <a:rPr lang="en-US" dirty="0"/>
              <a:t>Give red canvas bag and spoiled / surrendered ballot envelopes to ballot security team</a:t>
            </a:r>
          </a:p>
          <a:p>
            <a:r>
              <a:rPr lang="en-US" dirty="0"/>
              <a:t>Complete procedure and transfer ballot boxes to ballot security team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Closing – how to leave the space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Check that all blank ballots and ballot packets are in gray supply boxes</a:t>
            </a:r>
          </a:p>
          <a:p>
            <a:r>
              <a:rPr lang="en-US" dirty="0"/>
              <a:t>Store iPad in supply box </a:t>
            </a:r>
          </a:p>
          <a:p>
            <a:r>
              <a:rPr lang="en-US" dirty="0"/>
              <a:t>Lock supply boxes </a:t>
            </a:r>
          </a:p>
          <a:p>
            <a:r>
              <a:rPr lang="en-US" dirty="0"/>
              <a:t>If you emailed the office with number of voters at 6pm, Email “last voter gone” and “Vote Center closed”</a:t>
            </a:r>
          </a:p>
          <a:p>
            <a:r>
              <a:rPr lang="en-US" dirty="0"/>
              <a:t>Lock the Vote Center, if necessary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After last voter leaves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2415</TotalTime>
  <Words>524</Words>
  <Application>Microsoft Macintosh PowerPoint</Application>
  <PresentationFormat>Custom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Open Sans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Maggie Ollove</cp:lastModifiedBy>
  <cp:revision>107</cp:revision>
  <cp:lastPrinted>2018-03-08T20:19:14Z</cp:lastPrinted>
  <dcterms:created xsi:type="dcterms:W3CDTF">2017-10-25T16:02:46Z</dcterms:created>
  <dcterms:modified xsi:type="dcterms:W3CDTF">2018-04-23T14:24:05Z</dcterms:modified>
</cp:coreProperties>
</file>